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5"/>
  </p:handoutMasterIdLst>
  <p:sldIdLst>
    <p:sldId id="256" r:id="rId5"/>
    <p:sldId id="269" r:id="rId6"/>
    <p:sldId id="267" r:id="rId7"/>
    <p:sldId id="268" r:id="rId8"/>
    <p:sldId id="262" r:id="rId9"/>
    <p:sldId id="270" r:id="rId10"/>
    <p:sldId id="266" r:id="rId11"/>
    <p:sldId id="271" r:id="rId12"/>
    <p:sldId id="272" r:id="rId13"/>
    <p:sldId id="264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4"/>
  </p:normalViewPr>
  <p:slideViewPr>
    <p:cSldViewPr snapToGrid="0">
      <p:cViewPr varScale="1">
        <p:scale>
          <a:sx n="114" d="100"/>
          <a:sy n="114" d="100"/>
        </p:scale>
        <p:origin x="1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8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7C28B394-6A10-4EB0-872C-D217D8214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C998962-65B3-4452-9386-DA291CB0B0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FA991-9A67-4777-9B92-4CF516A5DDC4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446FB3E-A3B7-41E8-9DD6-B177D475EA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2730B16-C753-4763-8B13-48598EAFA5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A01E1-CD19-4336-BF29-7E0F0B890E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014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061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C659A286-32BA-434C-9768-AB08F19D9F86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7F2E1DF-C420-4A9E-A2FA-CD731A02C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2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469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97347E72-D565-40B0-BF1B-F5509A1C6806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3DACCBF3-C99A-485D-8CF5-88DDDDA700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6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D78AD1D6-9786-46C5-8D11-56865402E0E2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FC8CF453-1361-4734-94A9-F7B3B3F91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3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-8026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7313396B-590F-4009-BFD2-E78C437C04E0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D1898D3-4F0D-4FA9-AA6F-A75AD012EF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4D8AAF4F-7579-4583-828E-512CE51062A8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8AC18AF-B9BC-4D07-9A6B-2C2F9AA206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7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386B8267-F2D8-4063-AF23-BF249574BDAE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8F73AD3-2F6A-4132-AAD8-790B9FDD8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14D34C23-A8E2-4E0F-824F-9CC36D899BA2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FE4D8B2-FFEF-4299-9372-40835DA2A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0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3C14C43-A301-4ADC-AB95-234B646ADE90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42F42546-C38C-48B1-9AD0-842F10E71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4D0353CC-5811-4193-98EF-5D4368AE73BD}"/>
              </a:ext>
            </a:extLst>
          </p:cNvPr>
          <p:cNvSpPr/>
          <p:nvPr userDrawn="1"/>
        </p:nvSpPr>
        <p:spPr>
          <a:xfrm>
            <a:off x="628650" y="6229853"/>
            <a:ext cx="6786694" cy="618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72EC4ECB-AC83-409A-89B3-FD6865CEB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6324868"/>
            <a:ext cx="5662569" cy="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4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10A2FD47-F6B6-4F96-A1A5-1BE0F700C6D5}"/>
              </a:ext>
            </a:extLst>
          </p:cNvPr>
          <p:cNvSpPr/>
          <p:nvPr userDrawn="1"/>
        </p:nvSpPr>
        <p:spPr>
          <a:xfrm>
            <a:off x="478651" y="5746053"/>
            <a:ext cx="6043156" cy="430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57027-8894-4009-84FA-6291F6FF11E6}" type="datetimeFigureOut">
              <a:rPr lang="sl-SI" smtClean="0"/>
              <a:t>7. 03. 24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8119F-5241-47B4-A653-E5C60A8FAE41}" type="slidenum">
              <a:rPr lang="sl-SI" smtClean="0"/>
              <a:t>‹#›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46946A2-5870-4372-A036-3FFDD745FE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1" y="5807375"/>
            <a:ext cx="5636399" cy="3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3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odprtaup.upr.si/mod/hvp/view.php?id=1555#h5pbookid=55&amp;chapter=h5p-interactive-book-chapter-ef2d347e-f2ac-408e-98bb-5a558cc45da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64581" y="2196789"/>
            <a:ext cx="6858000" cy="2163337"/>
          </a:xfrm>
        </p:spPr>
        <p:txBody>
          <a:bodyPr>
            <a:noAutofit/>
          </a:bodyPr>
          <a:lstStyle/>
          <a:p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</a:rPr>
            </a:br>
            <a:br>
              <a:rPr lang="en-GB" sz="3600" b="0" i="0" dirty="0">
                <a:solidFill>
                  <a:srgbClr val="0070C0"/>
                </a:solidFill>
                <a:effectLst/>
                <a:latin typeface="Bradley Hand" pitchFamily="2" charset="77"/>
              </a:rPr>
            </a:br>
            <a:r>
              <a:rPr lang="en-SI" sz="3200" kern="100" dirty="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O krompirju in </a:t>
            </a:r>
            <a:r>
              <a:rPr lang="en-SI" sz="3200" kern="100" dirty="0">
                <a:solidFill>
                  <a:srgbClr val="C0000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barvi</a:t>
            </a:r>
            <a:r>
              <a:rPr lang="en-SI" sz="3200" kern="100" dirty="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 dvignjenega prsta: enostavne trditve za kompleksna vprašanja z mentimetrom</a:t>
            </a:r>
            <a:br>
              <a:rPr lang="en-SI" sz="3200" kern="100" dirty="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</a:br>
            <a:r>
              <a:rPr lang="en-SI" sz="3200" kern="100" dirty="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+</a:t>
            </a:r>
            <a:br>
              <a:rPr lang="en-SI" sz="3200" kern="10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</a:br>
            <a:r>
              <a:rPr lang="en-SI" sz="3200" kern="10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Študentski poster:UI </a:t>
            </a:r>
            <a:r>
              <a:rPr lang="en-SI" sz="3200" kern="100" dirty="0">
                <a:solidFill>
                  <a:srgbClr val="0070C0"/>
                </a:solidFill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riše terenski dnevnik</a:t>
            </a:r>
            <a:endParaRPr lang="sl-SI" sz="3200" dirty="0">
              <a:solidFill>
                <a:srgbClr val="0070C0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4661210"/>
            <a:ext cx="6858000" cy="596590"/>
          </a:xfrm>
        </p:spPr>
        <p:txBody>
          <a:bodyPr>
            <a:normAutofit fontScale="92500" lnSpcReduction="20000"/>
          </a:bodyPr>
          <a:lstStyle/>
          <a:p>
            <a:r>
              <a:rPr lang="sl-SI" dirty="0">
                <a:solidFill>
                  <a:srgbClr val="0070C0"/>
                </a:solidFill>
              </a:rPr>
              <a:t>Irena weber, UP FTŠ Turistica</a:t>
            </a:r>
          </a:p>
          <a:p>
            <a:r>
              <a:rPr lang="sl-SI" dirty="0">
                <a:solidFill>
                  <a:srgbClr val="0070C0"/>
                </a:solidFill>
              </a:rPr>
              <a:t>Jaka Godejša, UP FTŠ Turistica</a:t>
            </a:r>
          </a:p>
        </p:txBody>
      </p:sp>
    </p:spTree>
    <p:extLst>
      <p:ext uri="{BB962C8B-B14F-4D97-AF65-F5344CB8AC3E}">
        <p14:creationId xmlns:p14="http://schemas.microsoft.com/office/powerpoint/2010/main" val="3235242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9160" y="5660607"/>
            <a:ext cx="8182233" cy="552659"/>
          </a:xfrm>
        </p:spPr>
        <p:txBody>
          <a:bodyPr anchor="t">
            <a:normAutofit/>
          </a:bodyPr>
          <a:lstStyle/>
          <a:p>
            <a:r>
              <a:rPr lang="sl-SI" sz="3200" dirty="0">
                <a:solidFill>
                  <a:srgbClr val="0070C0"/>
                </a:solidFill>
              </a:rPr>
              <a:t>Hvala za pozornost</a:t>
            </a:r>
          </a:p>
        </p:txBody>
      </p:sp>
      <p:pic>
        <p:nvPicPr>
          <p:cNvPr id="4" name="Picture 3" descr="A collage of different images of people&#10;&#10;Description automatically generated">
            <a:extLst>
              <a:ext uri="{FF2B5EF4-FFF2-40B4-BE49-F238E27FC236}">
                <a16:creationId xmlns:a16="http://schemas.microsoft.com/office/drawing/2014/main" id="{DC9C6CDD-552B-34FF-B82D-B9D87AB1D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32" y="1383524"/>
            <a:ext cx="4495088" cy="2742004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5509052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5220CDBB-FEDD-E9B5-E72F-F33A7E5B2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30948"/>
            <a:ext cx="8178799" cy="4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7223136E-6086-7DEB-9928-576AF3657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2681339"/>
            <a:ext cx="2469393" cy="14891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73887"/>
            <a:ext cx="0" cy="3710227"/>
          </a:xfrm>
          <a:prstGeom prst="line">
            <a:avLst/>
          </a:prstGeom>
          <a:ln w="19050">
            <a:solidFill>
              <a:srgbClr val="F9A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owl of potatoes and cheese balls&#10;&#10;Description automatically generated">
            <a:extLst>
              <a:ext uri="{FF2B5EF4-FFF2-40B4-BE49-F238E27FC236}">
                <a16:creationId xmlns:a16="http://schemas.microsoft.com/office/drawing/2014/main" id="{3F17A39A-A264-F555-B85C-4125EE3F9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07" y="2156156"/>
            <a:ext cx="4638435" cy="25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9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ue and white website&#10;&#10;Description automatically generated">
            <a:extLst>
              <a:ext uri="{FF2B5EF4-FFF2-40B4-BE49-F238E27FC236}">
                <a16:creationId xmlns:a16="http://schemas.microsoft.com/office/drawing/2014/main" id="{8E5A7FCB-63B0-89CA-0C67-516195244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17206"/>
            <a:ext cx="8178799" cy="3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58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301474BA-5B57-6907-5ECC-F4B565D3B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445642"/>
            <a:ext cx="8178799" cy="39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9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03651" y="1570814"/>
            <a:ext cx="0" cy="3710227"/>
          </a:xfrm>
          <a:prstGeom prst="line">
            <a:avLst/>
          </a:prstGeom>
          <a:ln w="19050">
            <a:solidFill>
              <a:srgbClr val="64D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A7195D26-44AD-71CE-6681-140FFEBF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95" y="1123527"/>
            <a:ext cx="419036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B23954-BD76-FE8D-31A4-B364CADD84BD}"/>
              </a:ext>
            </a:extLst>
          </p:cNvPr>
          <p:cNvSpPr txBox="1"/>
          <p:nvPr/>
        </p:nvSpPr>
        <p:spPr>
          <a:xfrm>
            <a:off x="713935" y="2074363"/>
            <a:ext cx="2064266" cy="2709275"/>
          </a:xfrm>
          <a:prstGeom prst="rect">
            <a:avLst/>
          </a:prstGeom>
          <a:solidFill>
            <a:srgbClr val="8B5D51"/>
          </a:solidFill>
          <a:ln>
            <a:solidFill>
              <a:srgbClr val="8B5D5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Barvni emotikoni</a:t>
            </a:r>
          </a:p>
        </p:txBody>
      </p:sp>
      <p:pic>
        <p:nvPicPr>
          <p:cNvPr id="6" name="Picture 5" descr="A group of hands with thumbs up&#10;&#10;Description automatically generated">
            <a:extLst>
              <a:ext uri="{FF2B5EF4-FFF2-40B4-BE49-F238E27FC236}">
                <a16:creationId xmlns:a16="http://schemas.microsoft.com/office/drawing/2014/main" id="{AC13FBC7-AA27-3C47-1906-5306EB435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98" y="1776885"/>
            <a:ext cx="5103059" cy="330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75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bar&#10;&#10;Description automatically generated with medium confidence">
            <a:extLst>
              <a:ext uri="{FF2B5EF4-FFF2-40B4-BE49-F238E27FC236}">
                <a16:creationId xmlns:a16="http://schemas.microsoft.com/office/drawing/2014/main" id="{3C53D174-80B3-798C-3BA7-71181A2DB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82064"/>
            <a:ext cx="8178799" cy="42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4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E2024-E656-45AB-2366-E476C1997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6" y="0"/>
            <a:ext cx="485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65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39ae79-3ddb-4223-b386-39325781f8bf" xsi:nil="true"/>
    <lcf76f155ced4ddcb4097134ff3c332f xmlns="da14c8a1-8840-4eb5-85dd-318f1c499f5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03E021C52B2044A05448AECF2A5BA2" ma:contentTypeVersion="14" ma:contentTypeDescription="Ustvari nov dokument." ma:contentTypeScope="" ma:versionID="79976701f3b40972f94557f8d3b9da1f">
  <xsd:schema xmlns:xsd="http://www.w3.org/2001/XMLSchema" xmlns:xs="http://www.w3.org/2001/XMLSchema" xmlns:p="http://schemas.microsoft.com/office/2006/metadata/properties" xmlns:ns2="da14c8a1-8840-4eb5-85dd-318f1c499f51" xmlns:ns3="0339ae79-3ddb-4223-b386-39325781f8bf" targetNamespace="http://schemas.microsoft.com/office/2006/metadata/properties" ma:root="true" ma:fieldsID="0950fcda87d78276d2691d5d833e2e6b" ns2:_="" ns3:_="">
    <xsd:import namespace="da14c8a1-8840-4eb5-85dd-318f1c499f51"/>
    <xsd:import namespace="0339ae79-3ddb-4223-b386-39325781f8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4c8a1-8840-4eb5-85dd-318f1c499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0938a081-a76a-4171-adc7-1d45bc8862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ae79-3ddb-4223-b386-39325781f8b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b6c3ddd-7b0b-4306-b5c8-68dcfcc38296}" ma:internalName="TaxCatchAll" ma:showField="CatchAllData" ma:web="0339ae79-3ddb-4223-b386-39325781f8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1FECFA-6828-4E4D-90AF-0D0AB5CF35DD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339ae79-3ddb-4223-b386-39325781f8bf"/>
    <ds:schemaRef ds:uri="http://schemas.microsoft.com/office/infopath/2007/PartnerControls"/>
    <ds:schemaRef ds:uri="da14c8a1-8840-4eb5-85dd-318f1c499f5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047ACC-DE49-4CB8-B555-70780578F8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13AD2D-AFBE-4ED3-B26B-48263F02CE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14c8a1-8840-4eb5-85dd-318f1c499f51"/>
    <ds:schemaRef ds:uri="0339ae79-3ddb-4223-b386-39325781f8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995</TotalTime>
  <Words>49</Words>
  <Application>Microsoft Macintosh PowerPoint</Application>
  <PresentationFormat>On-screen Show (4:3)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Al Nile</vt:lpstr>
      <vt:lpstr>Arial</vt:lpstr>
      <vt:lpstr>Bradley Hand</vt:lpstr>
      <vt:lpstr>Calibri</vt:lpstr>
      <vt:lpstr>Calibri Light</vt:lpstr>
      <vt:lpstr>Officeova tema</vt:lpstr>
      <vt:lpstr>        O krompirju in barvi dvignjenega prsta: enostavne trditve za kompleksna vprašanja z mentimetrom + Študentski poster:UI riše terenski dnevnik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Blanka Palčič</dc:creator>
  <cp:lastModifiedBy>Irena Weber</cp:lastModifiedBy>
  <cp:revision>17</cp:revision>
  <dcterms:created xsi:type="dcterms:W3CDTF">2022-12-09T09:30:07Z</dcterms:created>
  <dcterms:modified xsi:type="dcterms:W3CDTF">2024-03-07T19:17:58Z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0x010100B903E021C52B2044A05448AECF2A5BA2</vt:lpwstr>
  </property>
  <property fmtid="{D5CDD505-2E9C-101B-9397-08002B2CF9AE}" pid="3" name="MediaServiceImageTags">
    <vt:lpwstr/>
  </property>
</Properties>
</file>